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5925800" cy="8953500"/>
  <p:notesSz cx="6858000" cy="9144000"/>
  <p:embeddedFontLst>
    <p:embeddedFont>
      <p:font typeface="Gotham" panose="020B0604020202020204" charset="0"/>
      <p:regular r:id="rId3"/>
    </p:embeddedFont>
    <p:embeddedFont>
      <p:font typeface="Gotham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1" d="100"/>
          <a:sy n="81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0" y="0"/>
            <a:ext cx="3981450" cy="2619375"/>
          </a:xfrm>
          <a:custGeom>
            <a:avLst/>
            <a:gdLst/>
            <a:ahLst/>
            <a:cxnLst/>
            <a:rect l="l" t="t" r="r" b="b"/>
            <a:pathLst>
              <a:path w="3981450" h="2619375">
                <a:moveTo>
                  <a:pt x="0" y="0"/>
                </a:moveTo>
                <a:lnTo>
                  <a:pt x="3981450" y="0"/>
                </a:lnTo>
                <a:lnTo>
                  <a:pt x="3981450" y="2619375"/>
                </a:lnTo>
                <a:lnTo>
                  <a:pt x="0" y="2619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9286875" y="0"/>
            <a:ext cx="2847975" cy="2247900"/>
          </a:xfrm>
          <a:custGeom>
            <a:avLst/>
            <a:gdLst/>
            <a:ahLst/>
            <a:cxnLst/>
            <a:rect l="l" t="t" r="r" b="b"/>
            <a:pathLst>
              <a:path w="2847975" h="2247900">
                <a:moveTo>
                  <a:pt x="0" y="0"/>
                </a:moveTo>
                <a:lnTo>
                  <a:pt x="2847975" y="0"/>
                </a:lnTo>
                <a:lnTo>
                  <a:pt x="2847975" y="2247900"/>
                </a:lnTo>
                <a:lnTo>
                  <a:pt x="0" y="22479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704975" y="2981325"/>
            <a:ext cx="12515850" cy="4495800"/>
          </a:xfrm>
          <a:custGeom>
            <a:avLst/>
            <a:gdLst/>
            <a:ahLst/>
            <a:cxnLst/>
            <a:rect l="l" t="t" r="r" b="b"/>
            <a:pathLst>
              <a:path w="12515850" h="4495800">
                <a:moveTo>
                  <a:pt x="0" y="0"/>
                </a:moveTo>
                <a:lnTo>
                  <a:pt x="12515850" y="0"/>
                </a:lnTo>
                <a:lnTo>
                  <a:pt x="12515850" y="4495800"/>
                </a:lnTo>
                <a:lnTo>
                  <a:pt x="0" y="44958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0" y="5781675"/>
            <a:ext cx="3981450" cy="3181350"/>
          </a:xfrm>
          <a:custGeom>
            <a:avLst/>
            <a:gdLst/>
            <a:ahLst/>
            <a:cxnLst/>
            <a:rect l="l" t="t" r="r" b="b"/>
            <a:pathLst>
              <a:path w="3981450" h="3181350">
                <a:moveTo>
                  <a:pt x="0" y="0"/>
                </a:moveTo>
                <a:lnTo>
                  <a:pt x="3981450" y="0"/>
                </a:lnTo>
                <a:lnTo>
                  <a:pt x="3981450" y="3181350"/>
                </a:lnTo>
                <a:lnTo>
                  <a:pt x="0" y="31813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1563350" y="3914775"/>
            <a:ext cx="4362450" cy="5048250"/>
          </a:xfrm>
          <a:custGeom>
            <a:avLst/>
            <a:gdLst/>
            <a:ahLst/>
            <a:cxnLst/>
            <a:rect l="l" t="t" r="r" b="b"/>
            <a:pathLst>
              <a:path w="4362450" h="5048250">
                <a:moveTo>
                  <a:pt x="0" y="0"/>
                </a:moveTo>
                <a:lnTo>
                  <a:pt x="4362450" y="0"/>
                </a:lnTo>
                <a:lnTo>
                  <a:pt x="4362450" y="5048250"/>
                </a:lnTo>
                <a:lnTo>
                  <a:pt x="0" y="50482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5686425" y="371475"/>
            <a:ext cx="200025" cy="2438400"/>
          </a:xfrm>
          <a:custGeom>
            <a:avLst/>
            <a:gdLst/>
            <a:ahLst/>
            <a:cxnLst/>
            <a:rect l="l" t="t" r="r" b="b"/>
            <a:pathLst>
              <a:path w="200025" h="2438400">
                <a:moveTo>
                  <a:pt x="0" y="0"/>
                </a:moveTo>
                <a:lnTo>
                  <a:pt x="200025" y="0"/>
                </a:lnTo>
                <a:lnTo>
                  <a:pt x="200025" y="2438400"/>
                </a:lnTo>
                <a:lnTo>
                  <a:pt x="0" y="24384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09C7E25-23FC-6DE4-849A-96D6A31851E4}"/>
              </a:ext>
            </a:extLst>
          </p:cNvPr>
          <p:cNvGrpSpPr/>
          <p:nvPr/>
        </p:nvGrpSpPr>
        <p:grpSpPr>
          <a:xfrm>
            <a:off x="6434023" y="180975"/>
            <a:ext cx="2862377" cy="3055680"/>
            <a:chOff x="6434023" y="180975"/>
            <a:chExt cx="2862377" cy="3055680"/>
          </a:xfrm>
        </p:grpSpPr>
        <p:sp>
          <p:nvSpPr>
            <p:cNvPr id="11" name="Freeform 11"/>
            <p:cNvSpPr/>
            <p:nvPr/>
          </p:nvSpPr>
          <p:spPr>
            <a:xfrm>
              <a:off x="7010400" y="180975"/>
              <a:ext cx="2286000" cy="2438400"/>
            </a:xfrm>
            <a:custGeom>
              <a:avLst/>
              <a:gdLst/>
              <a:ahLst/>
              <a:cxnLst/>
              <a:rect l="l" t="t" r="r" b="b"/>
              <a:pathLst>
                <a:path w="2286000" h="2438400">
                  <a:moveTo>
                    <a:pt x="0" y="0"/>
                  </a:moveTo>
                  <a:lnTo>
                    <a:pt x="2286000" y="0"/>
                  </a:lnTo>
                  <a:lnTo>
                    <a:pt x="2286000" y="2438400"/>
                  </a:lnTo>
                  <a:lnTo>
                    <a:pt x="0" y="243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434023" y="1014905"/>
              <a:ext cx="1369619" cy="9375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14"/>
                </a:lnSpc>
              </a:pPr>
              <a:r>
                <a:rPr lang="en-US" sz="4393" b="1" spc="-219" dirty="0">
                  <a:solidFill>
                    <a:srgbClr val="001342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IMC</a:t>
              </a:r>
            </a:p>
            <a:p>
              <a:pPr algn="l">
                <a:lnSpc>
                  <a:spcPts val="3514"/>
                </a:lnSpc>
              </a:pPr>
              <a:r>
                <a:rPr lang="en-US" sz="4393" b="1" spc="-219" dirty="0">
                  <a:solidFill>
                    <a:srgbClr val="001342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2026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6625133" y="2685656"/>
              <a:ext cx="2468499" cy="5509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79"/>
                </a:lnSpc>
              </a:pPr>
              <a:r>
                <a:rPr lang="en-US" sz="1557" b="1" dirty="0">
                  <a:solidFill>
                    <a:srgbClr val="001342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International Mobility</a:t>
              </a:r>
            </a:p>
            <a:p>
              <a:pPr algn="ctr">
                <a:lnSpc>
                  <a:spcPts val="2179"/>
                </a:lnSpc>
              </a:pPr>
              <a:r>
                <a:rPr lang="en-US" sz="1557" b="1" dirty="0">
                  <a:solidFill>
                    <a:srgbClr val="001342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World Conference 2026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9858375" y="371475"/>
            <a:ext cx="190500" cy="2438400"/>
          </a:xfrm>
          <a:custGeom>
            <a:avLst/>
            <a:gdLst/>
            <a:ahLst/>
            <a:cxnLst/>
            <a:rect l="l" t="t" r="r" b="b"/>
            <a:pathLst>
              <a:path w="190500" h="2438400">
                <a:moveTo>
                  <a:pt x="0" y="0"/>
                </a:moveTo>
                <a:lnTo>
                  <a:pt x="190500" y="0"/>
                </a:lnTo>
                <a:lnTo>
                  <a:pt x="190500" y="2438400"/>
                </a:lnTo>
                <a:lnTo>
                  <a:pt x="0" y="24384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FAF856F-BB9C-38AB-4CCF-A1B566CB6636}"/>
              </a:ext>
            </a:extLst>
          </p:cNvPr>
          <p:cNvGrpSpPr/>
          <p:nvPr/>
        </p:nvGrpSpPr>
        <p:grpSpPr>
          <a:xfrm>
            <a:off x="10420350" y="742950"/>
            <a:ext cx="2667000" cy="2270907"/>
            <a:chOff x="10420350" y="742950"/>
            <a:chExt cx="2667000" cy="2270907"/>
          </a:xfrm>
        </p:grpSpPr>
        <p:sp>
          <p:nvSpPr>
            <p:cNvPr id="15" name="Freeform 15"/>
            <p:cNvSpPr/>
            <p:nvPr/>
          </p:nvSpPr>
          <p:spPr>
            <a:xfrm>
              <a:off x="10420350" y="742950"/>
              <a:ext cx="2667000" cy="1314450"/>
            </a:xfrm>
            <a:custGeom>
              <a:avLst/>
              <a:gdLst/>
              <a:ahLst/>
              <a:cxnLst/>
              <a:rect l="l" t="t" r="r" b="b"/>
              <a:pathLst>
                <a:path w="2667000" h="1314450">
                  <a:moveTo>
                    <a:pt x="0" y="0"/>
                  </a:moveTo>
                  <a:lnTo>
                    <a:pt x="2667000" y="0"/>
                  </a:lnTo>
                  <a:lnTo>
                    <a:pt x="2667000" y="1314450"/>
                  </a:lnTo>
                  <a:lnTo>
                    <a:pt x="0" y="13144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1482502" y="1344856"/>
              <a:ext cx="1401470" cy="4921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01"/>
                </a:lnSpc>
              </a:pPr>
              <a:r>
                <a:rPr lang="en-US" sz="4251" b="1" spc="-212" dirty="0">
                  <a:solidFill>
                    <a:srgbClr val="FFFFFF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ICEVI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0702138" y="2326982"/>
              <a:ext cx="2197760" cy="6868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39"/>
                </a:lnSpc>
              </a:pPr>
              <a:r>
                <a:rPr lang="en-US" sz="1415" b="1" dirty="0">
                  <a:solidFill>
                    <a:srgbClr val="008F4D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International Council</a:t>
              </a:r>
            </a:p>
            <a:p>
              <a:pPr algn="ctr">
                <a:lnSpc>
                  <a:spcPts val="1839"/>
                </a:lnSpc>
              </a:pPr>
              <a:r>
                <a:rPr lang="en-US" sz="1415" b="1" dirty="0">
                  <a:solidFill>
                    <a:srgbClr val="008F4D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for Education of People</a:t>
              </a:r>
            </a:p>
            <a:p>
              <a:pPr algn="ctr">
                <a:lnSpc>
                  <a:spcPts val="1839"/>
                </a:lnSpc>
              </a:pPr>
              <a:r>
                <a:rPr lang="en-US" sz="1415" b="1" dirty="0">
                  <a:solidFill>
                    <a:srgbClr val="008F4D"/>
                  </a:solidFill>
                  <a:latin typeface="Gotham Bold"/>
                  <a:ea typeface="Gotham Bold"/>
                  <a:cs typeface="Gotham Bold"/>
                  <a:sym typeface="Gotham Bold"/>
                </a:rPr>
                <a:t>with Visual Impairment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341093" y="3595197"/>
            <a:ext cx="11243615" cy="101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94"/>
              </a:lnSpc>
            </a:pPr>
            <a:r>
              <a:rPr lang="en-US" sz="6661" b="1" dirty="0">
                <a:solidFill>
                  <a:srgbClr val="001342"/>
                </a:solidFill>
                <a:latin typeface="Gotham Bold"/>
                <a:ea typeface="Gotham Bold"/>
                <a:cs typeface="Gotham Bold"/>
                <a:sym typeface="Gotham Bold"/>
              </a:rPr>
              <a:t>TITLE OF PRESENTATION</a:t>
            </a:r>
          </a:p>
        </p:txBody>
      </p:sp>
      <p:sp>
        <p:nvSpPr>
          <p:cNvPr id="19" name="Freeform 19"/>
          <p:cNvSpPr/>
          <p:nvPr/>
        </p:nvSpPr>
        <p:spPr>
          <a:xfrm>
            <a:off x="4924425" y="4667250"/>
            <a:ext cx="6076950" cy="381000"/>
          </a:xfrm>
          <a:custGeom>
            <a:avLst/>
            <a:gdLst/>
            <a:ahLst/>
            <a:cxnLst/>
            <a:rect l="l" t="t" r="r" b="b"/>
            <a:pathLst>
              <a:path w="6076950" h="381000">
                <a:moveTo>
                  <a:pt x="0" y="0"/>
                </a:moveTo>
                <a:lnTo>
                  <a:pt x="6076950" y="0"/>
                </a:lnTo>
                <a:lnTo>
                  <a:pt x="607695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4352925" y="5038725"/>
            <a:ext cx="581025" cy="571500"/>
          </a:xfrm>
          <a:custGeom>
            <a:avLst/>
            <a:gdLst/>
            <a:ahLst/>
            <a:cxnLst/>
            <a:rect l="l" t="t" r="r" b="b"/>
            <a:pathLst>
              <a:path w="581025" h="571500">
                <a:moveTo>
                  <a:pt x="0" y="0"/>
                </a:moveTo>
                <a:lnTo>
                  <a:pt x="581025" y="0"/>
                </a:lnTo>
                <a:lnTo>
                  <a:pt x="581025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/>
          <p:cNvSpPr txBox="1"/>
          <p:nvPr/>
        </p:nvSpPr>
        <p:spPr>
          <a:xfrm>
            <a:off x="5112182" y="5170754"/>
            <a:ext cx="2484425" cy="340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75"/>
              </a:lnSpc>
            </a:pPr>
            <a:r>
              <a:rPr lang="en-US" sz="1982" b="1" dirty="0">
                <a:solidFill>
                  <a:srgbClr val="001342"/>
                </a:solidFill>
                <a:latin typeface="Gotham Bold"/>
                <a:ea typeface="Gotham Bold"/>
                <a:cs typeface="Gotham Bold"/>
                <a:sym typeface="Gotham Bold"/>
              </a:rPr>
              <a:t>Presenter Name(s):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787716" y="5169404"/>
            <a:ext cx="2293315" cy="333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26"/>
              </a:lnSpc>
            </a:pPr>
            <a:r>
              <a:rPr lang="en-US" sz="1876">
                <a:solidFill>
                  <a:srgbClr val="001342"/>
                </a:solidFill>
                <a:latin typeface="Gotham"/>
                <a:ea typeface="Gotham"/>
                <a:cs typeface="Gotham"/>
                <a:sym typeface="Gotham"/>
              </a:rPr>
              <a:t>Your Name(s) Here</a:t>
            </a:r>
          </a:p>
        </p:txBody>
      </p:sp>
      <p:sp>
        <p:nvSpPr>
          <p:cNvPr id="23" name="Freeform 23"/>
          <p:cNvSpPr/>
          <p:nvPr/>
        </p:nvSpPr>
        <p:spPr>
          <a:xfrm>
            <a:off x="4352925" y="5600700"/>
            <a:ext cx="7410450" cy="190500"/>
          </a:xfrm>
          <a:custGeom>
            <a:avLst/>
            <a:gdLst/>
            <a:ahLst/>
            <a:cxnLst/>
            <a:rect l="l" t="t" r="r" b="b"/>
            <a:pathLst>
              <a:path w="7410450" h="190500">
                <a:moveTo>
                  <a:pt x="0" y="0"/>
                </a:moveTo>
                <a:lnTo>
                  <a:pt x="7410450" y="0"/>
                </a:lnTo>
                <a:lnTo>
                  <a:pt x="741045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4352925" y="5781675"/>
            <a:ext cx="581025" cy="571500"/>
          </a:xfrm>
          <a:custGeom>
            <a:avLst/>
            <a:gdLst/>
            <a:ahLst/>
            <a:cxnLst/>
            <a:rect l="l" t="t" r="r" b="b"/>
            <a:pathLst>
              <a:path w="581025" h="571500">
                <a:moveTo>
                  <a:pt x="0" y="0"/>
                </a:moveTo>
                <a:lnTo>
                  <a:pt x="581025" y="0"/>
                </a:lnTo>
                <a:lnTo>
                  <a:pt x="581025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5112182" y="5891547"/>
            <a:ext cx="3312566" cy="341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25"/>
              </a:lnSpc>
            </a:pPr>
            <a:r>
              <a:rPr lang="en-US" sz="1947" b="1">
                <a:solidFill>
                  <a:srgbClr val="001342"/>
                </a:solidFill>
                <a:latin typeface="Gotham Bold"/>
                <a:ea typeface="Gotham Bold"/>
                <a:cs typeface="Gotham Bold"/>
                <a:sym typeface="Gotham Bold"/>
              </a:rPr>
              <a:t>Organization / Institution: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631784" y="5909246"/>
            <a:ext cx="2787015" cy="315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77"/>
              </a:lnSpc>
            </a:pPr>
            <a:r>
              <a:rPr lang="en-US" sz="1840">
                <a:solidFill>
                  <a:srgbClr val="001342"/>
                </a:solidFill>
                <a:latin typeface="Gotham"/>
                <a:ea typeface="Gotham"/>
                <a:cs typeface="Gotham"/>
                <a:sym typeface="Gotham"/>
              </a:rPr>
              <a:t>Your Organization Here</a:t>
            </a:r>
          </a:p>
        </p:txBody>
      </p:sp>
      <p:sp>
        <p:nvSpPr>
          <p:cNvPr id="27" name="Freeform 27"/>
          <p:cNvSpPr/>
          <p:nvPr/>
        </p:nvSpPr>
        <p:spPr>
          <a:xfrm>
            <a:off x="4352925" y="6343650"/>
            <a:ext cx="7410450" cy="200025"/>
          </a:xfrm>
          <a:custGeom>
            <a:avLst/>
            <a:gdLst/>
            <a:ahLst/>
            <a:cxnLst/>
            <a:rect l="l" t="t" r="r" b="b"/>
            <a:pathLst>
              <a:path w="7410450" h="200025">
                <a:moveTo>
                  <a:pt x="0" y="0"/>
                </a:moveTo>
                <a:lnTo>
                  <a:pt x="7410450" y="0"/>
                </a:lnTo>
                <a:lnTo>
                  <a:pt x="7410450" y="200025"/>
                </a:lnTo>
                <a:lnTo>
                  <a:pt x="0" y="20002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4352925" y="6343650"/>
            <a:ext cx="581025" cy="752475"/>
          </a:xfrm>
          <a:custGeom>
            <a:avLst/>
            <a:gdLst/>
            <a:ahLst/>
            <a:cxnLst/>
            <a:rect l="l" t="t" r="r" b="b"/>
            <a:pathLst>
              <a:path w="581025" h="752475">
                <a:moveTo>
                  <a:pt x="0" y="0"/>
                </a:moveTo>
                <a:lnTo>
                  <a:pt x="581025" y="0"/>
                </a:lnTo>
                <a:lnTo>
                  <a:pt x="581025" y="752475"/>
                </a:lnTo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/>
          <p:nvPr/>
        </p:nvSpPr>
        <p:spPr>
          <a:xfrm>
            <a:off x="5112182" y="6600414"/>
            <a:ext cx="1146658" cy="357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4"/>
              </a:lnSpc>
            </a:pPr>
            <a:r>
              <a:rPr lang="en-US" sz="2053" b="1">
                <a:solidFill>
                  <a:srgbClr val="001342"/>
                </a:solidFill>
                <a:latin typeface="Gotham Bold"/>
                <a:ea typeface="Gotham Bold"/>
                <a:cs typeface="Gotham Bold"/>
                <a:sym typeface="Gotham Bold"/>
              </a:rPr>
              <a:t>Country: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465875" y="6622426"/>
            <a:ext cx="2293315" cy="322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6"/>
              </a:lnSpc>
            </a:pPr>
            <a:r>
              <a:rPr lang="en-US" sz="1911">
                <a:solidFill>
                  <a:srgbClr val="001342"/>
                </a:solidFill>
                <a:latin typeface="Gotham"/>
                <a:ea typeface="Gotham"/>
                <a:cs typeface="Gotham"/>
                <a:sym typeface="Gotham"/>
              </a:rPr>
              <a:t>Your Country Here</a:t>
            </a:r>
          </a:p>
        </p:txBody>
      </p:sp>
      <p:sp>
        <p:nvSpPr>
          <p:cNvPr id="31" name="Freeform 31"/>
          <p:cNvSpPr/>
          <p:nvPr/>
        </p:nvSpPr>
        <p:spPr>
          <a:xfrm>
            <a:off x="4352925" y="7086600"/>
            <a:ext cx="7410450" cy="200025"/>
          </a:xfrm>
          <a:custGeom>
            <a:avLst/>
            <a:gdLst/>
            <a:ahLst/>
            <a:cxnLst/>
            <a:rect l="l" t="t" r="r" b="b"/>
            <a:pathLst>
              <a:path w="7410450" h="200025">
                <a:moveTo>
                  <a:pt x="0" y="0"/>
                </a:moveTo>
                <a:lnTo>
                  <a:pt x="7410450" y="0"/>
                </a:lnTo>
                <a:lnTo>
                  <a:pt x="7410450" y="200025"/>
                </a:lnTo>
                <a:lnTo>
                  <a:pt x="0" y="20002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2" name="Freeform 32"/>
          <p:cNvSpPr/>
          <p:nvPr/>
        </p:nvSpPr>
        <p:spPr>
          <a:xfrm>
            <a:off x="3600450" y="7277100"/>
            <a:ext cx="8534400" cy="1133475"/>
          </a:xfrm>
          <a:custGeom>
            <a:avLst/>
            <a:gdLst/>
            <a:ahLst/>
            <a:cxnLst/>
            <a:rect l="l" t="t" r="r" b="b"/>
            <a:pathLst>
              <a:path w="8534400" h="1133475">
                <a:moveTo>
                  <a:pt x="0" y="0"/>
                </a:moveTo>
                <a:lnTo>
                  <a:pt x="8534400" y="0"/>
                </a:lnTo>
                <a:lnTo>
                  <a:pt x="8534400" y="1133475"/>
                </a:lnTo>
                <a:lnTo>
                  <a:pt x="0" y="113347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3" name="Freeform 33"/>
          <p:cNvSpPr/>
          <p:nvPr/>
        </p:nvSpPr>
        <p:spPr>
          <a:xfrm>
            <a:off x="3981450" y="7467600"/>
            <a:ext cx="381000" cy="561975"/>
          </a:xfrm>
          <a:custGeom>
            <a:avLst/>
            <a:gdLst/>
            <a:ahLst/>
            <a:cxnLst/>
            <a:rect l="l" t="t" r="r" b="b"/>
            <a:pathLst>
              <a:path w="381000" h="561975">
                <a:moveTo>
                  <a:pt x="0" y="0"/>
                </a:moveTo>
                <a:lnTo>
                  <a:pt x="381000" y="0"/>
                </a:lnTo>
                <a:lnTo>
                  <a:pt x="381000" y="561975"/>
                </a:lnTo>
                <a:lnTo>
                  <a:pt x="0" y="56197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TextBox 34"/>
          <p:cNvSpPr txBox="1"/>
          <p:nvPr/>
        </p:nvSpPr>
        <p:spPr>
          <a:xfrm>
            <a:off x="4507001" y="7670311"/>
            <a:ext cx="2994050" cy="306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7"/>
              </a:lnSpc>
            </a:pPr>
            <a:r>
              <a:rPr lang="en-US" sz="1805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18 – 20 NOVEMBER 2026</a:t>
            </a:r>
          </a:p>
        </p:txBody>
      </p:sp>
      <p:sp>
        <p:nvSpPr>
          <p:cNvPr id="35" name="Freeform 35"/>
          <p:cNvSpPr/>
          <p:nvPr/>
        </p:nvSpPr>
        <p:spPr>
          <a:xfrm>
            <a:off x="7772400" y="7467600"/>
            <a:ext cx="190500" cy="752475"/>
          </a:xfrm>
          <a:custGeom>
            <a:avLst/>
            <a:gdLst/>
            <a:ahLst/>
            <a:cxnLst/>
            <a:rect l="l" t="t" r="r" b="b"/>
            <a:pathLst>
              <a:path w="190500" h="752475">
                <a:moveTo>
                  <a:pt x="0" y="0"/>
                </a:moveTo>
                <a:lnTo>
                  <a:pt x="190500" y="0"/>
                </a:lnTo>
                <a:lnTo>
                  <a:pt x="190500" y="752475"/>
                </a:lnTo>
                <a:lnTo>
                  <a:pt x="0" y="752475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Freeform 36"/>
          <p:cNvSpPr/>
          <p:nvPr/>
        </p:nvSpPr>
        <p:spPr>
          <a:xfrm>
            <a:off x="8143875" y="7467600"/>
            <a:ext cx="390525" cy="561975"/>
          </a:xfrm>
          <a:custGeom>
            <a:avLst/>
            <a:gdLst/>
            <a:ahLst/>
            <a:cxnLst/>
            <a:rect l="l" t="t" r="r" b="b"/>
            <a:pathLst>
              <a:path w="390525" h="561975">
                <a:moveTo>
                  <a:pt x="0" y="0"/>
                </a:moveTo>
                <a:lnTo>
                  <a:pt x="390525" y="0"/>
                </a:lnTo>
                <a:lnTo>
                  <a:pt x="390525" y="561975"/>
                </a:lnTo>
                <a:lnTo>
                  <a:pt x="0" y="56197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/>
          <p:nvPr/>
        </p:nvSpPr>
        <p:spPr>
          <a:xfrm>
            <a:off x="8552155" y="7669861"/>
            <a:ext cx="3185160" cy="307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77"/>
              </a:lnSpc>
            </a:pPr>
            <a:r>
              <a:rPr lang="en-US" sz="1769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Ahmedabad, Gujarat, INDIA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90950" y="8303099"/>
            <a:ext cx="7772400" cy="5673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28"/>
              </a:lnSpc>
            </a:pPr>
            <a:r>
              <a:rPr lang="en-US" b="1" dirty="0">
                <a:solidFill>
                  <a:srgbClr val="FF0000"/>
                </a:solidFill>
                <a:latin typeface="Gotham Bold"/>
                <a:ea typeface="Gotham Bold"/>
                <a:cs typeface="Gotham Bold"/>
                <a:sym typeface="Gotham Bold"/>
              </a:rPr>
              <a:t>Theme: Orientation and Mobility – A Step towards Independence, </a:t>
            </a:r>
          </a:p>
          <a:p>
            <a:pPr algn="ctr">
              <a:lnSpc>
                <a:spcPts val="2328"/>
              </a:lnSpc>
            </a:pPr>
            <a:r>
              <a:rPr lang="en-US" b="1" dirty="0">
                <a:solidFill>
                  <a:srgbClr val="FF0000"/>
                </a:solidFill>
                <a:latin typeface="Gotham Bold"/>
                <a:ea typeface="Gotham Bold"/>
                <a:cs typeface="Gotham Bold"/>
                <a:sym typeface="Gotham Bold"/>
              </a:rPr>
              <a:t>Recent Research &amp; Technology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E1FB293F-9984-6A77-430C-F1624B158D6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763" y="518967"/>
            <a:ext cx="1727662" cy="2090225"/>
          </a:xfrm>
          <a:prstGeom prst="rect">
            <a:avLst/>
          </a:prstGeom>
        </p:spPr>
      </p:pic>
      <p:sp>
        <p:nvSpPr>
          <p:cNvPr id="48" name="TextBox 13">
            <a:extLst>
              <a:ext uri="{FF2B5EF4-FFF2-40B4-BE49-F238E27FC236}">
                <a16:creationId xmlns:a16="http://schemas.microsoft.com/office/drawing/2014/main" id="{D8A61A58-5B24-5A88-5170-AB28D9CBB2B6}"/>
              </a:ext>
            </a:extLst>
          </p:cNvPr>
          <p:cNvSpPr txBox="1"/>
          <p:nvPr/>
        </p:nvSpPr>
        <p:spPr>
          <a:xfrm>
            <a:off x="2657476" y="2707447"/>
            <a:ext cx="2702318" cy="541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79"/>
              </a:lnSpc>
            </a:pPr>
            <a:r>
              <a:rPr lang="en-US" sz="1557" b="1" dirty="0">
                <a:solidFill>
                  <a:srgbClr val="001342"/>
                </a:solidFill>
                <a:latin typeface="Gotham Bold"/>
                <a:ea typeface="Gotham Bold"/>
                <a:cs typeface="Gotham Bold"/>
                <a:sym typeface="Gotham Bold"/>
              </a:rPr>
              <a:t>Blind People’s Association (INDIA)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EFFB953-792C-60CD-7FC3-C097D43E1EB8}"/>
              </a:ext>
            </a:extLst>
          </p:cNvPr>
          <p:cNvSpPr txBox="1"/>
          <p:nvPr/>
        </p:nvSpPr>
        <p:spPr>
          <a:xfrm>
            <a:off x="16791709" y="30638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74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Gotham Bold</vt:lpstr>
      <vt:lpstr>Calibri</vt:lpstr>
      <vt:lpstr>Gotham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bpa india</cp:lastModifiedBy>
  <cp:revision>2</cp:revision>
  <dcterms:created xsi:type="dcterms:W3CDTF">2006-08-16T00:00:00Z</dcterms:created>
  <dcterms:modified xsi:type="dcterms:W3CDTF">2026-08-21T10:34:40Z</dcterms:modified>
  <dc:identifier>DAHS6mh0IiA</dc:identifier>
</cp:coreProperties>
</file>